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279" r:id="rId4"/>
    <p:sldId id="280" r:id="rId5"/>
    <p:sldId id="258" r:id="rId6"/>
    <p:sldId id="274" r:id="rId7"/>
    <p:sldId id="276" r:id="rId8"/>
    <p:sldId id="257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2" r:id="rId17"/>
    <p:sldId id="268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B7E0-BE5C-4470-B8F9-5EA3066AADD7}" type="datetimeFigureOut">
              <a:rPr lang="de-DE" smtClean="0"/>
              <a:pPr/>
              <a:t>19.04.2015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E0430-2B5A-4CC1-A1A6-EA5A2D916AE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6501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CE47C-B484-4D58-92C3-12C6394D074F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7610D-DEE1-4105-9360-63253CFD5467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E780-364E-4D00-8792-3325CC3AEBE1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7462-E670-46C3-B6D6-B1F777EC97E4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15A49-8AFA-4E32-A0EC-FD29709574B0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D09E-7314-4BEC-BD1A-A2D043D55F68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730C-51D8-4083-8144-CADAAC1D6294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DA99-74CF-4E97-8AD2-313B4C0723B8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7238-7F11-4824-82A5-4FE4A1345657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7753-FC71-4029-B9C0-284F67AFED6A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303AB-81B6-43DF-9F76-CA8A8B152C6F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BA7E7-2490-4FD3-949A-07CB7566AAE8}" type="datetime1">
              <a:rPr lang="de-DE" smtClean="0"/>
              <a:pPr/>
              <a:t>19.04.2015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CAB2-00AA-436F-9922-3D07CCA6EE3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r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odle.com/mc4fhesx8f5x6ud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rondel-circus-for-kids.pdf" TargetMode="External"/><Relationship Id="rId2" Type="http://schemas.openxmlformats.org/officeDocument/2006/relationships/hyperlink" Target="http://www.circus-for-kids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eb@wilhelmleuschnerschule.d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odle.com/5fmf665h2c48hqp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irkuszelt lei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403" y="908720"/>
            <a:ext cx="8657187" cy="571777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4624"/>
            <a:ext cx="7772400" cy="1470025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Projektwoche 2015</a:t>
            </a:r>
            <a:br>
              <a:rPr lang="de-DE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– 26.04.2015</a:t>
            </a:r>
            <a:endParaRPr lang="de-DE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Dienstag, 21.04.2015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908720"/>
            <a:ext cx="8640960" cy="5949280"/>
          </a:xfrm>
        </p:spPr>
        <p:txBody>
          <a:bodyPr>
            <a:noAutofit/>
          </a:bodyPr>
          <a:lstStyle/>
          <a:p>
            <a:r>
              <a:rPr lang="de-DE" sz="2400" dirty="0" smtClean="0"/>
              <a:t>Vormittag: 	</a:t>
            </a:r>
            <a:r>
              <a:rPr lang="de-DE" sz="2400" dirty="0" smtClean="0"/>
              <a:t>	Proben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	</a:t>
            </a:r>
            <a:r>
              <a:rPr lang="de-DE" sz="2400" dirty="0" smtClean="0"/>
              <a:t>7.5o </a:t>
            </a:r>
            <a:r>
              <a:rPr lang="de-DE" sz="2400" dirty="0" smtClean="0"/>
              <a:t>Uhr – 13.1o Uhr Gruppen A,B,C</a:t>
            </a:r>
          </a:p>
          <a:p>
            <a:pPr>
              <a:buNone/>
            </a:pPr>
            <a:r>
              <a:rPr lang="de-DE" sz="2400" dirty="0" smtClean="0"/>
              <a:t>				9.3o Uhr – 14.3o Uhr Gruppen D,E,F</a:t>
            </a:r>
          </a:p>
          <a:p>
            <a:pPr>
              <a:buNone/>
            </a:pPr>
            <a:endParaRPr lang="de-DE" sz="2400" dirty="0" smtClean="0"/>
          </a:p>
          <a:p>
            <a:r>
              <a:rPr lang="de-DE" sz="2400" dirty="0" smtClean="0"/>
              <a:t>Nachmittag: 	</a:t>
            </a:r>
            <a:r>
              <a:rPr lang="de-DE" sz="2400" dirty="0" smtClean="0"/>
              <a:t>ca. 14.3o </a:t>
            </a:r>
            <a:r>
              <a:rPr lang="de-DE" sz="2400" dirty="0" smtClean="0"/>
              <a:t>Uhr </a:t>
            </a:r>
            <a:r>
              <a:rPr lang="de-DE" sz="2400" dirty="0" smtClean="0"/>
              <a:t>Kinderbuchlesung // 4€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Abend:		 20.oo Uhr </a:t>
            </a:r>
            <a:r>
              <a:rPr lang="de-DE" sz="2400" dirty="0" smtClean="0"/>
              <a:t>Krimilesung // VVK 9€ ; AK 10€</a:t>
            </a:r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Autor für beide Lesungen ist Oliver Pötzsch</a:t>
            </a:r>
          </a:p>
          <a:p>
            <a:endParaRPr lang="de-DE" sz="2400" dirty="0"/>
          </a:p>
          <a:p>
            <a:r>
              <a:rPr lang="de-DE" sz="2400" dirty="0" smtClean="0"/>
              <a:t>Organisator: 	Gemeinde Bücherei; </a:t>
            </a:r>
          </a:p>
          <a:p>
            <a:pPr>
              <a:buNone/>
            </a:pPr>
            <a:r>
              <a:rPr lang="de-DE" sz="2400" dirty="0" smtClean="0"/>
              <a:t>				Kartenverkauf  </a:t>
            </a:r>
            <a:r>
              <a:rPr lang="de-DE" sz="2400" dirty="0" smtClean="0"/>
              <a:t>bei Keil und </a:t>
            </a:r>
            <a:r>
              <a:rPr lang="de-DE" sz="2400" dirty="0" err="1" smtClean="0"/>
              <a:t>Redling</a:t>
            </a:r>
            <a:endParaRPr lang="de-DE" sz="2400" dirty="0" smtClean="0"/>
          </a:p>
          <a:p>
            <a:pPr lvl="4"/>
            <a:endParaRPr lang="de-DE" sz="2400" dirty="0" smtClean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Mittwoch, 22.04.2015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1"/>
          </a:xfrm>
        </p:spPr>
        <p:txBody>
          <a:bodyPr>
            <a:normAutofit/>
          </a:bodyPr>
          <a:lstStyle/>
          <a:p>
            <a:r>
              <a:rPr lang="de-DE" sz="2400" dirty="0" smtClean="0"/>
              <a:t>Vormittag: 	</a:t>
            </a:r>
            <a:r>
              <a:rPr lang="de-DE" sz="2400" dirty="0" smtClean="0"/>
              <a:t>	Proben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	</a:t>
            </a:r>
            <a:r>
              <a:rPr lang="de-DE" sz="2400" dirty="0" smtClean="0"/>
              <a:t>7.5o </a:t>
            </a:r>
            <a:r>
              <a:rPr lang="de-DE" sz="2400" dirty="0" smtClean="0"/>
              <a:t>Uhr – 13.1o Uhr Gruppen A,B,C</a:t>
            </a:r>
          </a:p>
          <a:p>
            <a:pPr>
              <a:buNone/>
            </a:pPr>
            <a:r>
              <a:rPr lang="de-DE" sz="2400" dirty="0" smtClean="0"/>
              <a:t>				9.3o Uhr – 14.3o Uhr Gruppen D,E,F</a:t>
            </a:r>
          </a:p>
          <a:p>
            <a:endParaRPr lang="de-DE" sz="2400" dirty="0" smtClean="0"/>
          </a:p>
          <a:p>
            <a:r>
              <a:rPr lang="de-DE" sz="2400" dirty="0" smtClean="0"/>
              <a:t>Abend: 	</a:t>
            </a:r>
            <a:r>
              <a:rPr lang="de-DE" sz="2400" dirty="0" smtClean="0"/>
              <a:t>	19.3o Uhr ; Einlass 18.3o Uhr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 </a:t>
            </a:r>
            <a:r>
              <a:rPr lang="de-DE" sz="2400" dirty="0" smtClean="0"/>
              <a:t>	</a:t>
            </a:r>
            <a:r>
              <a:rPr lang="de-DE" sz="2400" dirty="0" smtClean="0"/>
              <a:t>„</a:t>
            </a:r>
            <a:r>
              <a:rPr lang="de-DE" sz="2400" dirty="0" smtClean="0"/>
              <a:t>Für Garderobe keine Haftung“ </a:t>
            </a:r>
            <a:r>
              <a:rPr lang="de-DE" sz="2400" dirty="0" smtClean="0"/>
              <a:t>				Improvisationstheater 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</a:t>
            </a:r>
            <a:r>
              <a:rPr lang="de-DE" sz="2400" dirty="0" smtClean="0"/>
              <a:t> 	Eintritt: 10 €</a:t>
            </a:r>
            <a:endParaRPr lang="de-DE" sz="2400" dirty="0" smtClean="0"/>
          </a:p>
          <a:p>
            <a:pPr>
              <a:buNone/>
            </a:pPr>
            <a:endParaRPr lang="de-DE" sz="2400" dirty="0"/>
          </a:p>
          <a:p>
            <a:r>
              <a:rPr lang="de-DE" sz="2400" dirty="0" smtClean="0"/>
              <a:t>Organisator:  </a:t>
            </a:r>
            <a:r>
              <a:rPr lang="de-DE" sz="2400" dirty="0" smtClean="0"/>
              <a:t>	SEB </a:t>
            </a:r>
            <a:r>
              <a:rPr lang="de-DE" sz="2400" dirty="0" smtClean="0"/>
              <a:t>der WLS</a:t>
            </a:r>
          </a:p>
          <a:p>
            <a:pPr>
              <a:buNone/>
            </a:pPr>
            <a:r>
              <a:rPr lang="de-DE" sz="2400" dirty="0" smtClean="0"/>
              <a:t>				Kartenverkauf </a:t>
            </a:r>
            <a:r>
              <a:rPr lang="de-DE" sz="2400" dirty="0" err="1" smtClean="0"/>
              <a:t>Redling</a:t>
            </a:r>
            <a:r>
              <a:rPr lang="de-DE" sz="2400" dirty="0" smtClean="0"/>
              <a:t>, Keil, WLS</a:t>
            </a:r>
          </a:p>
          <a:p>
            <a:pPr>
              <a:buNone/>
            </a:pPr>
            <a:endParaRPr lang="de-DE" sz="2400" dirty="0" smtClean="0"/>
          </a:p>
          <a:p>
            <a:pPr algn="ctr">
              <a:buNone/>
            </a:pPr>
            <a:endParaRPr lang="de-DE" sz="2400" b="1" dirty="0">
              <a:solidFill>
                <a:srgbClr val="FF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Donnerstag, 23.04.2015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9"/>
          </a:xfrm>
        </p:spPr>
        <p:txBody>
          <a:bodyPr>
            <a:normAutofit/>
          </a:bodyPr>
          <a:lstStyle/>
          <a:p>
            <a:r>
              <a:rPr lang="de-DE" sz="2400" dirty="0" smtClean="0"/>
              <a:t>Vormittag: 	</a:t>
            </a:r>
            <a:r>
              <a:rPr lang="de-DE" sz="2400" dirty="0" smtClean="0"/>
              <a:t>	Proben </a:t>
            </a:r>
            <a:r>
              <a:rPr lang="de-DE" sz="2400" dirty="0" smtClean="0"/>
              <a:t>für alle Klassen</a:t>
            </a:r>
          </a:p>
          <a:p>
            <a:pPr>
              <a:buNone/>
            </a:pPr>
            <a:r>
              <a:rPr lang="de-DE" sz="2400" dirty="0" smtClean="0"/>
              <a:t>				</a:t>
            </a:r>
            <a:r>
              <a:rPr lang="de-DE" sz="2400" dirty="0" smtClean="0"/>
              <a:t>7.5o </a:t>
            </a:r>
            <a:r>
              <a:rPr lang="de-DE" sz="2400" dirty="0" smtClean="0"/>
              <a:t>Uhr – 13.1o Uhr Gruppen A,B,C</a:t>
            </a:r>
          </a:p>
          <a:p>
            <a:pPr>
              <a:buNone/>
            </a:pPr>
            <a:r>
              <a:rPr lang="de-DE" sz="2400" dirty="0" smtClean="0"/>
              <a:t>				9.3o Uhr – 14.3o Uhr Gruppen D,E,F</a:t>
            </a:r>
          </a:p>
          <a:p>
            <a:endParaRPr lang="de-DE" sz="2400" dirty="0" smtClean="0"/>
          </a:p>
          <a:p>
            <a:r>
              <a:rPr lang="de-DE" sz="2400" dirty="0" smtClean="0"/>
              <a:t>Nachmittag: </a:t>
            </a:r>
            <a:r>
              <a:rPr lang="de-DE" sz="2400" dirty="0" smtClean="0"/>
              <a:t>	Proben </a:t>
            </a:r>
            <a:r>
              <a:rPr lang="de-DE" sz="2400" dirty="0" smtClean="0"/>
              <a:t>DSL Theater AG</a:t>
            </a:r>
          </a:p>
          <a:p>
            <a:endParaRPr lang="de-DE" sz="2400" dirty="0" smtClean="0"/>
          </a:p>
          <a:p>
            <a:r>
              <a:rPr lang="de-DE" sz="2400" dirty="0" smtClean="0"/>
              <a:t>Abend:  	</a:t>
            </a:r>
            <a:r>
              <a:rPr lang="de-DE" sz="2400" dirty="0" smtClean="0"/>
              <a:t>  	19.3o Uhr ; Einlass 18.3o Uhr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   	Zirkus </a:t>
            </a:r>
            <a:r>
              <a:rPr lang="de-DE" sz="2400" dirty="0" smtClean="0"/>
              <a:t>im Zirkus  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		  	</a:t>
            </a:r>
            <a:r>
              <a:rPr lang="de-DE" sz="2400" dirty="0" err="1" smtClean="0"/>
              <a:t>Erw</a:t>
            </a:r>
            <a:r>
              <a:rPr lang="de-DE" sz="2400" dirty="0" smtClean="0"/>
              <a:t>. 5 € ; Kinder 3€</a:t>
            </a:r>
          </a:p>
          <a:p>
            <a:pPr>
              <a:buNone/>
            </a:pPr>
            <a:endParaRPr lang="de-DE" sz="2400" dirty="0"/>
          </a:p>
          <a:p>
            <a:r>
              <a:rPr lang="de-DE" sz="2400" dirty="0" smtClean="0"/>
              <a:t>Organisator: </a:t>
            </a:r>
            <a:r>
              <a:rPr lang="de-DE" sz="2400" dirty="0" smtClean="0"/>
              <a:t>	DSL </a:t>
            </a:r>
            <a:r>
              <a:rPr lang="de-DE" sz="2400" dirty="0" smtClean="0"/>
              <a:t>– Theater AG; </a:t>
            </a:r>
          </a:p>
          <a:p>
            <a:pPr>
              <a:buNone/>
            </a:pPr>
            <a:r>
              <a:rPr lang="de-DE" sz="2400" dirty="0" smtClean="0"/>
              <a:t>			  </a:t>
            </a:r>
            <a:r>
              <a:rPr lang="de-DE" sz="2400" dirty="0" smtClean="0"/>
              <a:t>	Kartenverkauf </a:t>
            </a:r>
            <a:r>
              <a:rPr lang="de-DE" sz="2400" dirty="0" err="1" smtClean="0"/>
              <a:t>Redling</a:t>
            </a:r>
            <a:r>
              <a:rPr lang="de-DE" sz="2400" dirty="0" smtClean="0"/>
              <a:t>, Keil, WLS</a:t>
            </a:r>
            <a:endParaRPr lang="de-DE" sz="2400" dirty="0" smtClean="0"/>
          </a:p>
          <a:p>
            <a:endParaRPr lang="de-DE" sz="2400" dirty="0" smtClean="0"/>
          </a:p>
          <a:p>
            <a:endParaRPr lang="de-DE" sz="2400" dirty="0" smtClean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Freitag, 24.04.2015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de-DE" sz="2400" dirty="0" smtClean="0"/>
              <a:t>Generalproben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 8.oo Uhr –   9.oo Uhr  / Gruppe C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 9.oo Uhr – 10.oo Uhr  / Gruppe E,F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10.oo Uhr – 11.oo Uhr  / Gruppe A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11.oo Uhr – 12.oo Uhr  / Gruppe B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12.oo Uhr – 13.oo Uhr  / Gruppe D</a:t>
            </a:r>
          </a:p>
          <a:p>
            <a:endParaRPr lang="de-DE" sz="2400" dirty="0" smtClean="0"/>
          </a:p>
          <a:p>
            <a:r>
              <a:rPr lang="de-DE" sz="2400" dirty="0" smtClean="0"/>
              <a:t>Aufführungen der Kinder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15.oo Uhr bis 17.3o Uhr / Gruppe C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19.oo Uhr bis 21.3o Uhr / Gruppe E,F</a:t>
            </a:r>
          </a:p>
          <a:p>
            <a:endParaRPr lang="de-DE" sz="2400" dirty="0" smtClean="0"/>
          </a:p>
          <a:p>
            <a:pPr>
              <a:buNone/>
            </a:pPr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Samstag, 25.04.2015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184576"/>
          </a:xfrm>
        </p:spPr>
        <p:txBody>
          <a:bodyPr>
            <a:normAutofit/>
          </a:bodyPr>
          <a:lstStyle/>
          <a:p>
            <a:r>
              <a:rPr lang="de-DE" sz="2400" dirty="0" smtClean="0"/>
              <a:t>Aufführungen der Kinder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11.oo Uhr bis 13.3o Uhr / Gruppe A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16.oo Uhr bis 18.3o Uhr / Gruppe B</a:t>
            </a:r>
          </a:p>
          <a:p>
            <a:endParaRPr lang="de-DE" sz="2400" dirty="0" smtClean="0"/>
          </a:p>
          <a:p>
            <a:r>
              <a:rPr lang="de-DE" sz="2400" dirty="0" smtClean="0"/>
              <a:t>Abend 		20.oo Uhr ; Einlass 19.oo Uhr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smtClean="0"/>
              <a:t>			Drei Männer braucht die Frau</a:t>
            </a:r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smtClean="0"/>
              <a:t>	</a:t>
            </a:r>
            <a:r>
              <a:rPr lang="de-DE" sz="2400" dirty="0" smtClean="0"/>
              <a:t>		</a:t>
            </a:r>
            <a:r>
              <a:rPr lang="de-DE" sz="2400" dirty="0" err="1" smtClean="0"/>
              <a:t>Comedian</a:t>
            </a:r>
            <a:r>
              <a:rPr lang="de-DE" sz="2400" dirty="0" smtClean="0"/>
              <a:t>  „Maul </a:t>
            </a:r>
            <a:r>
              <a:rPr lang="de-DE" sz="2400" dirty="0" smtClean="0"/>
              <a:t>&amp; </a:t>
            </a:r>
            <a:r>
              <a:rPr lang="de-DE" sz="2400" dirty="0" err="1" smtClean="0"/>
              <a:t>Clownseuche</a:t>
            </a:r>
            <a:r>
              <a:rPr lang="de-DE" sz="2400" dirty="0" smtClean="0"/>
              <a:t>“</a:t>
            </a:r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smtClean="0"/>
              <a:t>			Erwachsene: 16 €</a:t>
            </a:r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Organisator		SEB</a:t>
            </a:r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smtClean="0"/>
              <a:t>		   	Kartenverkauf </a:t>
            </a:r>
            <a:r>
              <a:rPr lang="de-DE" sz="2400" dirty="0" err="1" smtClean="0"/>
              <a:t>Redling</a:t>
            </a:r>
            <a:r>
              <a:rPr lang="de-DE" sz="2400" dirty="0" smtClean="0"/>
              <a:t>, Keil, WLS</a:t>
            </a:r>
          </a:p>
          <a:p>
            <a:pPr>
              <a:buNone/>
            </a:pPr>
            <a:endParaRPr lang="de-DE" sz="2400" dirty="0" smtClean="0"/>
          </a:p>
          <a:p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Sonntag, 26.04.2015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84576"/>
          </a:xfrm>
        </p:spPr>
        <p:txBody>
          <a:bodyPr>
            <a:normAutofit/>
          </a:bodyPr>
          <a:lstStyle/>
          <a:p>
            <a:r>
              <a:rPr lang="de-DE" sz="2400" dirty="0" smtClean="0"/>
              <a:t>Aufführung der Kinder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10.oo Uhr bis 12.3o Uhr / Gruppe D</a:t>
            </a:r>
          </a:p>
          <a:p>
            <a:endParaRPr lang="de-DE" sz="2400" dirty="0" smtClean="0"/>
          </a:p>
          <a:p>
            <a:r>
              <a:rPr lang="de-DE" sz="2400" dirty="0" smtClean="0"/>
              <a:t>Abbau 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/>
              <a:t> </a:t>
            </a:r>
            <a:r>
              <a:rPr lang="de-DE" sz="2400" dirty="0" smtClean="0"/>
              <a:t>ab ca. 12.3o Uhr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/>
              <a:t> </a:t>
            </a:r>
            <a:r>
              <a:rPr lang="de-DE" sz="2400" dirty="0" smtClean="0"/>
              <a:t>benötigte Helfer ca. </a:t>
            </a:r>
            <a:r>
              <a:rPr lang="de-DE" sz="2400" dirty="0" smtClean="0"/>
              <a:t>75 Helfer</a:t>
            </a:r>
            <a:endParaRPr lang="de-DE" sz="2400" dirty="0" smtClean="0"/>
          </a:p>
          <a:p>
            <a:pPr lvl="1">
              <a:buFont typeface="Wingdings" pitchFamily="2" charset="2"/>
              <a:buChar char="Ø"/>
            </a:pPr>
            <a:r>
              <a:rPr lang="de-DE" sz="2400" dirty="0"/>
              <a:t> </a:t>
            </a:r>
            <a:r>
              <a:rPr lang="de-DE" sz="2400" dirty="0" smtClean="0"/>
              <a:t>Anmeldung der Helfer per </a:t>
            </a:r>
            <a:r>
              <a:rPr lang="de-DE" sz="2400" dirty="0" err="1" smtClean="0"/>
              <a:t>Doodle</a:t>
            </a:r>
            <a:r>
              <a:rPr lang="de-DE" sz="2400" dirty="0" smtClean="0"/>
              <a:t>-Liste 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err="1" smtClean="0"/>
              <a:t>Doodle</a:t>
            </a:r>
            <a:r>
              <a:rPr lang="de-DE" sz="2400" dirty="0" smtClean="0"/>
              <a:t> Liste am 11.01.2015 erstellt</a:t>
            </a:r>
          </a:p>
          <a:p>
            <a:pPr lvl="1">
              <a:buNone/>
            </a:pPr>
            <a:r>
              <a:rPr lang="de-DE" sz="2400" dirty="0" smtClean="0"/>
              <a:t>  	</a:t>
            </a:r>
            <a:r>
              <a:rPr lang="de-DE" sz="2400" dirty="0" smtClean="0">
                <a:hlinkClick r:id="rId2"/>
              </a:rPr>
              <a:t>http://doodle.com/mc4fhesx8f5x6udp</a:t>
            </a:r>
            <a:endParaRPr lang="de-DE" sz="2400" dirty="0" smtClean="0"/>
          </a:p>
          <a:p>
            <a:pPr lvl="1">
              <a:buNone/>
            </a:pPr>
            <a:endParaRPr lang="de-DE" sz="2400" dirty="0" smtClean="0"/>
          </a:p>
          <a:p>
            <a:endParaRPr lang="de-DE" sz="2400" dirty="0"/>
          </a:p>
          <a:p>
            <a:pPr>
              <a:buNone/>
            </a:pP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16</a:t>
            </a:fld>
            <a:endParaRPr lang="de-DE"/>
          </a:p>
        </p:txBody>
      </p:sp>
      <p:pic>
        <p:nvPicPr>
          <p:cNvPr id="29698" name="Picture 2" descr="http://www.circus-for-kids.de/content/images_con/23_16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69320"/>
            <a:ext cx="8941933" cy="59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518864" y="692696"/>
            <a:ext cx="8229600" cy="2304256"/>
          </a:xfrm>
        </p:spPr>
        <p:txBody>
          <a:bodyPr>
            <a:noAutofit/>
          </a:bodyPr>
          <a:lstStyle/>
          <a:p>
            <a:r>
              <a:rPr lang="de-DE" sz="4000" dirty="0" smtClean="0"/>
              <a:t>Wir freuen uns auf </a:t>
            </a:r>
            <a:br>
              <a:rPr lang="de-DE" sz="4000" dirty="0" smtClean="0"/>
            </a:br>
            <a:r>
              <a:rPr lang="de-DE" sz="4000" dirty="0" smtClean="0"/>
              <a:t>die Projektwoche 2015 und wünschen uns zahlreiche helfende Hände!</a:t>
            </a:r>
            <a:br>
              <a:rPr lang="de-DE" sz="4000" dirty="0" smtClean="0"/>
            </a:br>
            <a:r>
              <a:rPr lang="de-DE" sz="4000" b="1" dirty="0" smtClean="0"/>
              <a:t/>
            </a:r>
            <a:br>
              <a:rPr lang="de-DE" sz="4000" b="1" dirty="0" smtClean="0"/>
            </a:br>
            <a:r>
              <a:rPr lang="de-DE" sz="4000" b="1" dirty="0" smtClean="0">
                <a:latin typeface="Lucida Handwriting" pitchFamily="66" charset="0"/>
              </a:rPr>
              <a:t>die Zirkus AG</a:t>
            </a:r>
            <a:endParaRPr lang="de-DE" sz="4000" b="1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2</a:t>
            </a:fld>
            <a:endParaRPr lang="de-DE"/>
          </a:p>
        </p:txBody>
      </p:sp>
      <p:pic>
        <p:nvPicPr>
          <p:cNvPr id="26628" name="Picture 4" descr="http://www.circus-for-kids.de/content/images_con/23_10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178" y="476673"/>
            <a:ext cx="8724459" cy="59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1926161447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27650" name="Picture 2" descr="http://www.circus-for-kids.de/content/images_con/23_9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82546"/>
            <a:ext cx="8941933" cy="59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748205473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28674" name="Picture 2" descr="http://www.circus-for-kids.de/content/images_con/23_44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04664"/>
            <a:ext cx="8922745" cy="59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28891608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Allgemeine Info (</a:t>
            </a:r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1/3)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112568"/>
          </a:xfrm>
        </p:spPr>
        <p:txBody>
          <a:bodyPr>
            <a:normAutofit/>
          </a:bodyPr>
          <a:lstStyle/>
          <a:p>
            <a:r>
              <a:rPr lang="de-DE" sz="2400" dirty="0" smtClean="0">
                <a:hlinkClick r:id="rId2"/>
              </a:rPr>
              <a:t>www.circus-for-kids.de</a:t>
            </a:r>
            <a:r>
              <a:rPr lang="de-DE" sz="2400" dirty="0" smtClean="0"/>
              <a:t> </a:t>
            </a:r>
          </a:p>
          <a:p>
            <a:r>
              <a:rPr lang="de-DE" sz="2400" dirty="0" smtClean="0">
                <a:hlinkClick r:id="rId3" action="ppaction://hlinkfile"/>
              </a:rPr>
              <a:t>rondel-circus-for-kids.pdf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AG-Beteiligte:</a:t>
            </a:r>
          </a:p>
          <a:p>
            <a:pPr>
              <a:buNone/>
            </a:pPr>
            <a:r>
              <a:rPr lang="de-DE" sz="2400" dirty="0" smtClean="0"/>
              <a:t>	Hr. Höhn; Fr. Hohmann; Fr. Lohse; Fr. Birkholz; </a:t>
            </a:r>
          </a:p>
          <a:p>
            <a:pPr>
              <a:buNone/>
            </a:pPr>
            <a:r>
              <a:rPr lang="de-DE" sz="2400" dirty="0" smtClean="0"/>
              <a:t>	Fr. Schultheis-Schauer; Hr. </a:t>
            </a:r>
            <a:r>
              <a:rPr lang="de-DE" sz="2400" dirty="0" err="1" smtClean="0"/>
              <a:t>Zscherneck</a:t>
            </a:r>
            <a:r>
              <a:rPr lang="de-DE" sz="2400" dirty="0" smtClean="0"/>
              <a:t>; </a:t>
            </a:r>
          </a:p>
          <a:p>
            <a:pPr>
              <a:buNone/>
            </a:pPr>
            <a:r>
              <a:rPr lang="de-DE" sz="2400" dirty="0" smtClean="0"/>
              <a:t>	Hr. Richter; Hr. Knigge; Hr. Lesch; Hr. Finger;</a:t>
            </a:r>
          </a:p>
          <a:p>
            <a:pPr>
              <a:buNone/>
            </a:pPr>
            <a:r>
              <a:rPr lang="de-DE" sz="2400" dirty="0" smtClean="0"/>
              <a:t>	Fr. Scherer</a:t>
            </a:r>
          </a:p>
          <a:p>
            <a:pPr>
              <a:buNone/>
            </a:pPr>
            <a:endParaRPr lang="de-DE" sz="2400" dirty="0" smtClean="0"/>
          </a:p>
          <a:p>
            <a:r>
              <a:rPr lang="de-DE" sz="2400" dirty="0" smtClean="0"/>
              <a:t>Email-Adresse für Fragen: </a:t>
            </a:r>
            <a:r>
              <a:rPr lang="de-DE" sz="2400" dirty="0" smtClean="0">
                <a:hlinkClick r:id="rId4"/>
              </a:rPr>
              <a:t>seb@wilhelmleuschnerschule.de</a:t>
            </a:r>
            <a:endParaRPr lang="de-DE" sz="2400" dirty="0" smtClean="0"/>
          </a:p>
          <a:p>
            <a:pPr>
              <a:buNone/>
            </a:pPr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Allgemeine Infos </a:t>
            </a:r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(2/3)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836712"/>
            <a:ext cx="8892480" cy="5760640"/>
          </a:xfrm>
        </p:spPr>
        <p:txBody>
          <a:bodyPr>
            <a:noAutofit/>
          </a:bodyPr>
          <a:lstStyle/>
          <a:p>
            <a:r>
              <a:rPr lang="de-DE" sz="2250" dirty="0" smtClean="0"/>
              <a:t>Caterer für alle Veranstaltungen </a:t>
            </a:r>
            <a:r>
              <a:rPr lang="de-DE" sz="2250" dirty="0" smtClean="0"/>
              <a:t>: „</a:t>
            </a:r>
            <a:r>
              <a:rPr lang="de-DE" sz="2250" dirty="0" smtClean="0"/>
              <a:t>Backenfutter</a:t>
            </a:r>
            <a:r>
              <a:rPr lang="de-DE" sz="2250" dirty="0" smtClean="0"/>
              <a:t>“</a:t>
            </a:r>
          </a:p>
          <a:p>
            <a:endParaRPr lang="de-DE" sz="2250" dirty="0" smtClean="0"/>
          </a:p>
          <a:p>
            <a:r>
              <a:rPr lang="de-DE" sz="2250" dirty="0" smtClean="0"/>
              <a:t>Karten für alle Veranstaltungen auch an der Abendkasse erhältlich</a:t>
            </a:r>
            <a:endParaRPr lang="de-DE" sz="2250" dirty="0" smtClean="0"/>
          </a:p>
          <a:p>
            <a:pPr>
              <a:buNone/>
            </a:pPr>
            <a:endParaRPr lang="de-DE" sz="2250" dirty="0" smtClean="0"/>
          </a:p>
          <a:p>
            <a:pPr marL="0" algn="just">
              <a:lnSpc>
                <a:spcPts val="3120"/>
              </a:lnSpc>
              <a:spcBef>
                <a:spcPts val="0"/>
              </a:spcBef>
            </a:pPr>
            <a:r>
              <a:rPr lang="de-DE" sz="2250" dirty="0" smtClean="0"/>
              <a:t>Dienstag, Mittwoch und Donnerstag: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  <a:buNone/>
            </a:pPr>
            <a:r>
              <a:rPr lang="de-DE" sz="2250" dirty="0" smtClean="0"/>
              <a:t>	tägliches Training in 12 Disziplinen zu je 5 Gruppen an 	verschiedenen Orten. 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  <a:buNone/>
            </a:pPr>
            <a:r>
              <a:rPr lang="de-DE" sz="2250" dirty="0" smtClean="0"/>
              <a:t>	Gruppe A,B,C	7.5o Uhr – 13.15 Uhr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  <a:buNone/>
            </a:pPr>
            <a:r>
              <a:rPr lang="de-DE" sz="2250" dirty="0" smtClean="0"/>
              <a:t>	Gruppe D,E,F	9.3o Uhr – 14.3o Uhr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  <a:buNone/>
            </a:pPr>
            <a:endParaRPr lang="de-DE" sz="2250" dirty="0" smtClean="0"/>
          </a:p>
          <a:p>
            <a:pPr marL="0" algn="just">
              <a:lnSpc>
                <a:spcPts val="3120"/>
              </a:lnSpc>
              <a:spcBef>
                <a:spcPts val="0"/>
              </a:spcBef>
            </a:pPr>
            <a:r>
              <a:rPr lang="de-DE" sz="2250" dirty="0" smtClean="0"/>
              <a:t>Verbindliche Betreuungszeit in der Schule ab </a:t>
            </a:r>
            <a:r>
              <a:rPr lang="de-DE" sz="2250" dirty="0" smtClean="0"/>
              <a:t>8:30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</a:pPr>
            <a:endParaRPr lang="de-DE" sz="2250" dirty="0" smtClean="0"/>
          </a:p>
          <a:p>
            <a:pPr marL="0" algn="just">
              <a:lnSpc>
                <a:spcPts val="3120"/>
              </a:lnSpc>
              <a:spcBef>
                <a:spcPts val="0"/>
              </a:spcBef>
            </a:pPr>
            <a:r>
              <a:rPr lang="de-DE" sz="2250" dirty="0" smtClean="0"/>
              <a:t>Schulbetreuungskinder können </a:t>
            </a:r>
            <a:r>
              <a:rPr lang="de-DE" sz="2250" dirty="0" smtClean="0"/>
              <a:t>zwischen </a:t>
            </a:r>
            <a:r>
              <a:rPr lang="de-DE" sz="2250" dirty="0" smtClean="0"/>
              <a:t>12.oo Uhr  </a:t>
            </a:r>
          </a:p>
          <a:p>
            <a:pPr marL="0" algn="just">
              <a:lnSpc>
                <a:spcPts val="3120"/>
              </a:lnSpc>
              <a:spcBef>
                <a:spcPts val="0"/>
              </a:spcBef>
              <a:buNone/>
            </a:pPr>
            <a:r>
              <a:rPr lang="de-DE" sz="2250" dirty="0" smtClean="0"/>
              <a:t>     und 13.25 Uhr zum Mittagessen gehen. </a:t>
            </a:r>
            <a:endParaRPr lang="de-DE" sz="2250" dirty="0" smtClean="0"/>
          </a:p>
          <a:p>
            <a:pPr>
              <a:buNone/>
            </a:pPr>
            <a:endParaRPr lang="de-DE" sz="2250" dirty="0" smtClean="0"/>
          </a:p>
          <a:p>
            <a:pPr>
              <a:buNone/>
            </a:pPr>
            <a:endParaRPr lang="de-DE" sz="2250" dirty="0" smtClean="0"/>
          </a:p>
          <a:p>
            <a:pPr>
              <a:buNone/>
            </a:pPr>
            <a:endParaRPr lang="de-DE" sz="225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Allgemeine Infos </a:t>
            </a:r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(3/3)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692696"/>
            <a:ext cx="8892480" cy="6165304"/>
          </a:xfrm>
        </p:spPr>
        <p:txBody>
          <a:bodyPr>
            <a:noAutofit/>
          </a:bodyPr>
          <a:lstStyle/>
          <a:p>
            <a:r>
              <a:rPr lang="de-DE" sz="2200" u="sng" dirty="0" smtClean="0"/>
              <a:t>Aufteilung der teilnehmenden Klassen:</a:t>
            </a:r>
          </a:p>
          <a:p>
            <a:pPr>
              <a:buNone/>
            </a:pPr>
            <a:r>
              <a:rPr lang="de-DE" sz="2200" dirty="0" smtClean="0"/>
              <a:t>	Fr. 15.oo Uhr – 17.3o Uhr / Gruppe C </a:t>
            </a:r>
          </a:p>
          <a:p>
            <a:pPr>
              <a:buNone/>
            </a:pPr>
            <a:r>
              <a:rPr lang="de-DE" sz="2200" dirty="0" smtClean="0"/>
              <a:t>		Umkleiden: 13.3o Uhr (Eintrittskarten grün-gelb)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r>
              <a:rPr lang="de-DE" sz="2200" dirty="0" smtClean="0"/>
              <a:t>	Fr. 19.oo Uhr – 21.3o Uhr / Gruppe E,F</a:t>
            </a:r>
          </a:p>
          <a:p>
            <a:pPr>
              <a:buNone/>
            </a:pPr>
            <a:r>
              <a:rPr lang="de-DE" sz="2200" dirty="0" smtClean="0"/>
              <a:t>	      Umkleiden: 17.3o Uhr (Eintrittskarten gelb-rot)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r>
              <a:rPr lang="de-DE" sz="2200" dirty="0" smtClean="0"/>
              <a:t>	Sa. 11.oo Uhr – 13.3o Uhr / Gruppe A</a:t>
            </a:r>
          </a:p>
          <a:p>
            <a:pPr>
              <a:buNone/>
            </a:pPr>
            <a:r>
              <a:rPr lang="de-DE" sz="2200" dirty="0" smtClean="0"/>
              <a:t>	       Umkleiden: 9.3o Uhr (Eintrittskarten gelb-blau)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r>
              <a:rPr lang="de-DE" sz="2200" dirty="0" smtClean="0"/>
              <a:t>	Sa. 16.oo Uhr – 18.3o Uhr / Gruppe B</a:t>
            </a:r>
          </a:p>
          <a:p>
            <a:pPr>
              <a:buNone/>
            </a:pPr>
            <a:r>
              <a:rPr lang="de-DE" sz="2200" dirty="0" smtClean="0"/>
              <a:t>	       Umkleiden: 14.3o Uhr (Eintrittskarten gelb)</a:t>
            </a:r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r>
              <a:rPr lang="de-DE" sz="2200" dirty="0" smtClean="0"/>
              <a:t>	So. 10.oo Uhr – 12.3o Uhr / Gruppe D</a:t>
            </a:r>
          </a:p>
          <a:p>
            <a:pPr>
              <a:buNone/>
            </a:pPr>
            <a:r>
              <a:rPr lang="de-DE" sz="2200" dirty="0" smtClean="0"/>
              <a:t>	        Umkleiden: 8.3o Uhr (Eintrittskarten rot)</a:t>
            </a:r>
          </a:p>
          <a:p>
            <a:pPr>
              <a:buNone/>
            </a:pPr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endParaRPr lang="de-DE" sz="2200" dirty="0" smtClean="0"/>
          </a:p>
          <a:p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pPr indent="0">
              <a:buNone/>
            </a:pPr>
            <a:endParaRPr lang="de-DE" sz="2200" dirty="0" smtClean="0"/>
          </a:p>
          <a:p>
            <a:pPr>
              <a:buNone/>
            </a:pPr>
            <a:endParaRPr lang="de-DE" sz="2200" dirty="0" smtClean="0"/>
          </a:p>
          <a:p>
            <a:pPr>
              <a:buNone/>
            </a:pPr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Sonntag, 19.04.2015</a:t>
            </a:r>
            <a:b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/>
          </a:bodyPr>
          <a:lstStyle/>
          <a:p>
            <a:r>
              <a:rPr lang="de-DE" sz="2400" dirty="0" smtClean="0"/>
              <a:t>Aufbau</a:t>
            </a:r>
          </a:p>
          <a:p>
            <a:pPr>
              <a:buNone/>
            </a:pPr>
            <a:endParaRPr lang="de-DE" sz="2400" dirty="0" smtClean="0"/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Beginn: </a:t>
            </a:r>
            <a:r>
              <a:rPr lang="de-DE" sz="2400" dirty="0" smtClean="0"/>
              <a:t>15.oo </a:t>
            </a:r>
            <a:r>
              <a:rPr lang="de-DE" sz="2400" dirty="0" smtClean="0"/>
              <a:t>Uhr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Benötigte Helfer ca. </a:t>
            </a:r>
            <a:r>
              <a:rPr lang="de-DE" sz="2400" dirty="0" smtClean="0"/>
              <a:t>75</a:t>
            </a:r>
            <a:endParaRPr lang="de-DE" sz="2400" dirty="0" smtClean="0"/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Anmeldung der Helfer per </a:t>
            </a:r>
            <a:r>
              <a:rPr lang="de-DE" sz="2400" dirty="0" err="1" smtClean="0"/>
              <a:t>Doodle</a:t>
            </a:r>
            <a:r>
              <a:rPr lang="de-DE" sz="2400" dirty="0" smtClean="0"/>
              <a:t>-Liste </a:t>
            </a:r>
          </a:p>
          <a:p>
            <a:pPr lvl="1">
              <a:buFont typeface="Wingdings" pitchFamily="2" charset="2"/>
              <a:buChar char="Ø"/>
            </a:pPr>
            <a:r>
              <a:rPr lang="de-DE" sz="2400" dirty="0" smtClean="0"/>
              <a:t> </a:t>
            </a:r>
            <a:r>
              <a:rPr lang="de-DE" sz="2400" dirty="0" err="1" smtClean="0"/>
              <a:t>Doodle</a:t>
            </a:r>
            <a:r>
              <a:rPr lang="de-DE" sz="2400" dirty="0" smtClean="0"/>
              <a:t>-Liste Aufbau / erstellt 11.01.2015</a:t>
            </a:r>
          </a:p>
          <a:p>
            <a:pPr lvl="1">
              <a:buNone/>
            </a:pPr>
            <a:r>
              <a:rPr lang="de-DE" sz="2400" dirty="0" smtClean="0"/>
              <a:t>	 </a:t>
            </a:r>
            <a:r>
              <a:rPr lang="de-DE" sz="2400" dirty="0" smtClean="0">
                <a:hlinkClick r:id="rId2"/>
              </a:rPr>
              <a:t>http://doodle.com/5fmf665h2c48hqpp</a:t>
            </a:r>
            <a:endParaRPr lang="de-DE" sz="2400" dirty="0" smtClean="0"/>
          </a:p>
          <a:p>
            <a:pPr lvl="1">
              <a:buNone/>
            </a:pPr>
            <a:endParaRPr lang="de-DE" sz="2400" dirty="0" smtClean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Montag, 20.04.2015</a:t>
            </a:r>
            <a:endParaRPr lang="de-DE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256584"/>
          </a:xfrm>
        </p:spPr>
        <p:txBody>
          <a:bodyPr>
            <a:noAutofit/>
          </a:bodyPr>
          <a:lstStyle/>
          <a:p>
            <a:r>
              <a:rPr lang="de-DE" sz="2200" dirty="0" smtClean="0"/>
              <a:t>Vormittag:  </a:t>
            </a:r>
            <a:r>
              <a:rPr lang="de-DE" sz="2200" dirty="0" smtClean="0"/>
              <a:t>		7.5o </a:t>
            </a:r>
            <a:r>
              <a:rPr lang="de-DE" sz="2200" dirty="0" smtClean="0"/>
              <a:t>Uhr -  13.1o Uhr</a:t>
            </a:r>
          </a:p>
          <a:p>
            <a:pPr>
              <a:buNone/>
            </a:pPr>
            <a:r>
              <a:rPr lang="de-DE" sz="2200" dirty="0" smtClean="0"/>
              <a:t>				8.15 Uhr – 9.15 Uhr Begrüßungsshow für 				die Kinder; hier werden alle 12 Aktivitäten 				gezeigt; </a:t>
            </a:r>
          </a:p>
          <a:p>
            <a:pPr>
              <a:buNone/>
            </a:pPr>
            <a:r>
              <a:rPr lang="de-DE" sz="2200" dirty="0" smtClean="0"/>
              <a:t>				danach Proben in 5 Gruppen à 9o Schülern</a:t>
            </a:r>
          </a:p>
          <a:p>
            <a:pPr>
              <a:lnSpc>
                <a:spcPts val="2760"/>
              </a:lnSpc>
              <a:buNone/>
            </a:pPr>
            <a:endParaRPr lang="de-DE" sz="2200" dirty="0" smtClean="0"/>
          </a:p>
          <a:p>
            <a:pPr>
              <a:lnSpc>
                <a:spcPts val="2760"/>
              </a:lnSpc>
            </a:pPr>
            <a:r>
              <a:rPr lang="de-DE" sz="2200" dirty="0" smtClean="0"/>
              <a:t>Nachmittag: 		Puppentheater „</a:t>
            </a:r>
            <a:r>
              <a:rPr lang="de-DE" sz="2200" dirty="0" err="1" smtClean="0"/>
              <a:t>Yakari</a:t>
            </a:r>
            <a:r>
              <a:rPr lang="de-DE" sz="2200" dirty="0" smtClean="0"/>
              <a:t>“ </a:t>
            </a:r>
          </a:p>
          <a:p>
            <a:pPr>
              <a:lnSpc>
                <a:spcPts val="2760"/>
              </a:lnSpc>
              <a:buNone/>
            </a:pPr>
            <a:r>
              <a:rPr lang="de-DE" sz="2200" dirty="0" smtClean="0"/>
              <a:t>				Beginn  17.oo Uhr</a:t>
            </a:r>
          </a:p>
          <a:p>
            <a:pPr>
              <a:lnSpc>
                <a:spcPts val="2760"/>
              </a:lnSpc>
              <a:buNone/>
            </a:pPr>
            <a:r>
              <a:rPr lang="de-DE" sz="2200" dirty="0" smtClean="0"/>
              <a:t>				Eintrittskarten können vorbestellt werden</a:t>
            </a:r>
          </a:p>
          <a:p>
            <a:pPr>
              <a:lnSpc>
                <a:spcPts val="2760"/>
              </a:lnSpc>
              <a:buNone/>
            </a:pPr>
            <a:endParaRPr lang="de-DE" sz="2200" dirty="0" smtClean="0"/>
          </a:p>
          <a:p>
            <a:pPr>
              <a:lnSpc>
                <a:spcPts val="2760"/>
              </a:lnSpc>
            </a:pPr>
            <a:r>
              <a:rPr lang="de-DE" sz="2200" dirty="0" smtClean="0"/>
              <a:t>Abend:		Helferparty, Beginn 19.3o Uhr</a:t>
            </a:r>
          </a:p>
          <a:p>
            <a:pPr marL="2743200" lvl="6" indent="0">
              <a:lnSpc>
                <a:spcPts val="2760"/>
              </a:lnSpc>
              <a:buNone/>
            </a:pPr>
            <a:r>
              <a:rPr lang="de-DE" sz="2200" dirty="0"/>
              <a:t>Einladung </a:t>
            </a:r>
            <a:r>
              <a:rPr lang="de-DE" sz="2200" dirty="0" smtClean="0"/>
              <a:t>für alle </a:t>
            </a:r>
            <a:r>
              <a:rPr lang="de-DE" sz="2200" dirty="0"/>
              <a:t>Helfer, Nachbarn, Sponsoren, </a:t>
            </a:r>
            <a:r>
              <a:rPr lang="de-DE" sz="2200" dirty="0" smtClean="0"/>
              <a:t>und Unterstützer</a:t>
            </a:r>
            <a:endParaRPr lang="de-DE" sz="2200" dirty="0"/>
          </a:p>
          <a:p>
            <a:endParaRPr lang="de-DE" sz="2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CAB2-00AA-436F-9922-3D07CCA6EE39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Bildschirmpräsentation (4:3)</PresentationFormat>
  <Paragraphs>162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Larissa-Design</vt:lpstr>
      <vt:lpstr>Projektwoche 2015 19. – 26.04.2015</vt:lpstr>
      <vt:lpstr>Folie 2</vt:lpstr>
      <vt:lpstr>Folie 3</vt:lpstr>
      <vt:lpstr>Folie 4</vt:lpstr>
      <vt:lpstr>Allgemeine Info (1/3)</vt:lpstr>
      <vt:lpstr>Allgemeine Infos (2/3)</vt:lpstr>
      <vt:lpstr>Allgemeine Infos (3/3)</vt:lpstr>
      <vt:lpstr> Sonntag, 19.04.2015 </vt:lpstr>
      <vt:lpstr>Montag, 20.04.2015</vt:lpstr>
      <vt:lpstr>Dienstag, 21.04.2015</vt:lpstr>
      <vt:lpstr>Mittwoch, 22.04.2015</vt:lpstr>
      <vt:lpstr>Donnerstag, 23.04.2015</vt:lpstr>
      <vt:lpstr>Freitag, 24.04.2015</vt:lpstr>
      <vt:lpstr>Samstag, 25.04.2015</vt:lpstr>
      <vt:lpstr>Sonntag, 26.04.2015</vt:lpstr>
      <vt:lpstr>Folie 16</vt:lpstr>
      <vt:lpstr>Wir freuen uns auf  die Projektwoche 2015 und wünschen uns zahlreiche helfende Hände!  die Zirkus 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Projektwoche 2015 19. – 26.04.2014</dc:title>
  <dc:creator>Tanja Scherer</dc:creator>
  <cp:lastModifiedBy>Tanja Scherer</cp:lastModifiedBy>
  <cp:revision>71</cp:revision>
  <dcterms:created xsi:type="dcterms:W3CDTF">2014-10-05T20:33:00Z</dcterms:created>
  <dcterms:modified xsi:type="dcterms:W3CDTF">2015-04-19T20:28:24Z</dcterms:modified>
</cp:coreProperties>
</file>