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8" r:id="rId3"/>
    <p:sldId id="279" r:id="rId4"/>
    <p:sldId id="280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5" r:id="rId14"/>
    <p:sldId id="272" r:id="rId15"/>
    <p:sldId id="268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CB7E0-BE5C-4470-B8F9-5EA3066AADD7}" type="datetimeFigureOut">
              <a:rPr lang="de-DE" smtClean="0"/>
              <a:pPr/>
              <a:t>25.03.2015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E0430-2B5A-4CC1-A1A6-EA5A2D916AE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365019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E47C-B484-4D58-92C3-12C6394D074F}" type="datetime1">
              <a:rPr lang="de-DE" smtClean="0"/>
              <a:pPr/>
              <a:t>25.03.2015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610D-DEE1-4105-9360-63253CFD5467}" type="datetime1">
              <a:rPr lang="de-DE" smtClean="0"/>
              <a:pPr/>
              <a:t>25.03.2015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AE780-364E-4D00-8792-3325CC3AEBE1}" type="datetime1">
              <a:rPr lang="de-DE" smtClean="0"/>
              <a:pPr/>
              <a:t>25.03.2015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F7462-E670-46C3-B6D6-B1F777EC97E4}" type="datetime1">
              <a:rPr lang="de-DE" smtClean="0"/>
              <a:pPr/>
              <a:t>25.03.2015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5A49-8AFA-4E32-A0EC-FD29709574B0}" type="datetime1">
              <a:rPr lang="de-DE" smtClean="0"/>
              <a:pPr/>
              <a:t>25.03.2015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D09E-7314-4BEC-BD1A-A2D043D55F68}" type="datetime1">
              <a:rPr lang="de-DE" smtClean="0"/>
              <a:pPr/>
              <a:t>25.03.2015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730C-51D8-4083-8144-CADAAC1D6294}" type="datetime1">
              <a:rPr lang="de-DE" smtClean="0"/>
              <a:pPr/>
              <a:t>25.03.2015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DA99-74CF-4E97-8AD2-313B4C0723B8}" type="datetime1">
              <a:rPr lang="de-DE" smtClean="0"/>
              <a:pPr/>
              <a:t>25.03.2015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7238-7F11-4824-82A5-4FE4A1345657}" type="datetime1">
              <a:rPr lang="de-DE" smtClean="0"/>
              <a:pPr/>
              <a:t>25.03.2015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7753-FC71-4029-B9C0-284F67AFED6A}" type="datetime1">
              <a:rPr lang="de-DE" smtClean="0"/>
              <a:pPr/>
              <a:t>25.03.2015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03AB-81B6-43DF-9F76-CA8A8B152C6F}" type="datetime1">
              <a:rPr lang="de-DE" smtClean="0"/>
              <a:pPr/>
              <a:t>25.03.2015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BA7E7-2490-4FD3-949A-07CB7566AAE8}" type="datetime1">
              <a:rPr lang="de-DE" smtClean="0"/>
              <a:pPr/>
              <a:t>25.03.2015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BCAB2-00AA-436F-9922-3D07CCA6EE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 dir="rd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rondel-circus-for-kids.pdf" TargetMode="External"/><Relationship Id="rId2" Type="http://schemas.openxmlformats.org/officeDocument/2006/relationships/hyperlink" Target="http://www.circus-for-kids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eb@wilhelmleuschnerschule.d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irkuszelt leih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403" y="908720"/>
            <a:ext cx="8657187" cy="571777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44624"/>
            <a:ext cx="7772400" cy="1470025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Projektwoche 2015</a:t>
            </a:r>
            <a:br>
              <a:rPr lang="de-DE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19. – 26.04.2015</a:t>
            </a:r>
            <a:endParaRPr lang="de-DE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Freitag, 24.04.2015</a:t>
            </a:r>
            <a:endParaRPr lang="de-DE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r>
              <a:rPr lang="de-DE" sz="2400" dirty="0" smtClean="0"/>
              <a:t>Generalproben</a:t>
            </a:r>
          </a:p>
          <a:p>
            <a:pPr lvl="1">
              <a:buFont typeface="Wingdings" pitchFamily="2" charset="2"/>
              <a:buChar char="Ø"/>
            </a:pPr>
            <a:r>
              <a:rPr lang="de-DE" sz="2400" dirty="0" smtClean="0"/>
              <a:t>  8.oo Uhr –   9.oo Uhr  / Gruppe C</a:t>
            </a:r>
          </a:p>
          <a:p>
            <a:pPr lvl="1">
              <a:buFont typeface="Wingdings" pitchFamily="2" charset="2"/>
              <a:buChar char="Ø"/>
            </a:pPr>
            <a:r>
              <a:rPr lang="de-DE" sz="2400" dirty="0" smtClean="0"/>
              <a:t>  9.oo Uhr – 10.oo Uhr  / Gruppe E,F</a:t>
            </a:r>
          </a:p>
          <a:p>
            <a:pPr lvl="1">
              <a:buFont typeface="Wingdings" pitchFamily="2" charset="2"/>
              <a:buChar char="Ø"/>
            </a:pPr>
            <a:r>
              <a:rPr lang="de-DE" sz="2400" dirty="0" smtClean="0"/>
              <a:t>10.oo Uhr – 11.oo Uhr  / Gruppe A</a:t>
            </a:r>
          </a:p>
          <a:p>
            <a:pPr lvl="1">
              <a:buFont typeface="Wingdings" pitchFamily="2" charset="2"/>
              <a:buChar char="Ø"/>
            </a:pPr>
            <a:r>
              <a:rPr lang="de-DE" sz="2400" dirty="0" smtClean="0"/>
              <a:t> 11.oo Uhr – 12.oo Uhr  / Gruppe B</a:t>
            </a:r>
          </a:p>
          <a:p>
            <a:pPr lvl="1">
              <a:buFont typeface="Wingdings" pitchFamily="2" charset="2"/>
              <a:buChar char="Ø"/>
            </a:pPr>
            <a:r>
              <a:rPr lang="de-DE" sz="2400" dirty="0" smtClean="0"/>
              <a:t> 12.oo Uhr – 13.oo Uhr  / Gruppe D</a:t>
            </a:r>
          </a:p>
          <a:p>
            <a:endParaRPr lang="de-DE" sz="2400" dirty="0" smtClean="0"/>
          </a:p>
          <a:p>
            <a:r>
              <a:rPr lang="de-DE" sz="2400" dirty="0" smtClean="0"/>
              <a:t>Aufführungen der Kinder</a:t>
            </a:r>
          </a:p>
          <a:p>
            <a:pPr lvl="1">
              <a:buFont typeface="Wingdings" pitchFamily="2" charset="2"/>
              <a:buChar char="Ø"/>
            </a:pPr>
            <a:r>
              <a:rPr lang="de-DE" sz="2400" dirty="0" smtClean="0"/>
              <a:t> 15.oo Uhr bis 17.3o Uhr / Gruppe C</a:t>
            </a:r>
          </a:p>
          <a:p>
            <a:pPr lvl="1">
              <a:buFont typeface="Wingdings" pitchFamily="2" charset="2"/>
              <a:buChar char="Ø"/>
            </a:pPr>
            <a:r>
              <a:rPr lang="de-DE" sz="2400" dirty="0" smtClean="0"/>
              <a:t> 19.oo Uhr bis 21.3o Uhr / Gruppe E,F</a:t>
            </a:r>
          </a:p>
          <a:p>
            <a:endParaRPr lang="de-DE" sz="2400" dirty="0" smtClean="0"/>
          </a:p>
          <a:p>
            <a:pPr>
              <a:buNone/>
            </a:pPr>
            <a:endParaRPr lang="de-DE" sz="2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Samstag, 25.04.2015</a:t>
            </a:r>
            <a:endParaRPr lang="de-DE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184576"/>
          </a:xfrm>
        </p:spPr>
        <p:txBody>
          <a:bodyPr>
            <a:normAutofit/>
          </a:bodyPr>
          <a:lstStyle/>
          <a:p>
            <a:r>
              <a:rPr lang="de-DE" sz="2300" dirty="0" smtClean="0"/>
              <a:t>Vormittag &amp; Mittag</a:t>
            </a:r>
          </a:p>
          <a:p>
            <a:pPr>
              <a:buNone/>
            </a:pPr>
            <a:r>
              <a:rPr lang="de-DE" sz="2300" dirty="0" smtClean="0"/>
              <a:t>			Aufführungen </a:t>
            </a:r>
            <a:r>
              <a:rPr lang="de-DE" sz="2300" dirty="0" smtClean="0"/>
              <a:t>der </a:t>
            </a:r>
            <a:r>
              <a:rPr lang="de-DE" sz="2300" dirty="0" smtClean="0"/>
              <a:t>Kinder-Erwachsene </a:t>
            </a:r>
            <a:r>
              <a:rPr lang="de-DE" sz="2300" dirty="0" smtClean="0"/>
              <a:t>7€, Kinder 4</a:t>
            </a:r>
            <a:r>
              <a:rPr lang="de-DE" sz="2300" dirty="0" smtClean="0"/>
              <a:t>€</a:t>
            </a:r>
          </a:p>
          <a:p>
            <a:pPr>
              <a:buFont typeface="Wingdings" pitchFamily="2" charset="2"/>
              <a:buChar char="Ø"/>
            </a:pPr>
            <a:r>
              <a:rPr lang="de-DE" sz="2300" dirty="0" smtClean="0"/>
              <a:t>11.oo </a:t>
            </a:r>
            <a:r>
              <a:rPr lang="de-DE" sz="2300" dirty="0" smtClean="0"/>
              <a:t>Uhr bis 13.3o Uhr / Gruppe </a:t>
            </a:r>
            <a:r>
              <a:rPr lang="de-DE" sz="2300" dirty="0" smtClean="0"/>
              <a:t>A</a:t>
            </a:r>
            <a:endParaRPr lang="de-DE" sz="2300" dirty="0" smtClean="0"/>
          </a:p>
          <a:p>
            <a:pPr>
              <a:buFont typeface="Wingdings" pitchFamily="2" charset="2"/>
              <a:buChar char="Ø"/>
            </a:pPr>
            <a:r>
              <a:rPr lang="de-DE" sz="2300" dirty="0" smtClean="0"/>
              <a:t>16.oo </a:t>
            </a:r>
            <a:r>
              <a:rPr lang="de-DE" sz="2300" dirty="0" smtClean="0"/>
              <a:t>Uhr bis 18.3o Uhr / Gruppe B</a:t>
            </a:r>
          </a:p>
          <a:p>
            <a:endParaRPr lang="de-DE" sz="2300" dirty="0" smtClean="0"/>
          </a:p>
          <a:p>
            <a:r>
              <a:rPr lang="de-DE" sz="2300" dirty="0" smtClean="0"/>
              <a:t>Abend:	 20.oo </a:t>
            </a:r>
            <a:r>
              <a:rPr lang="de-DE" sz="2300" dirty="0" smtClean="0"/>
              <a:t>Uhr „Maul </a:t>
            </a:r>
            <a:r>
              <a:rPr lang="de-DE" sz="2300" dirty="0" smtClean="0"/>
              <a:t>&amp; </a:t>
            </a:r>
            <a:r>
              <a:rPr lang="de-DE" sz="2300" dirty="0" err="1" smtClean="0"/>
              <a:t>Clownseuche</a:t>
            </a:r>
            <a:r>
              <a:rPr lang="de-DE" sz="2300" dirty="0" smtClean="0"/>
              <a:t>“ </a:t>
            </a:r>
            <a:endParaRPr lang="de-DE" sz="2300" dirty="0" smtClean="0"/>
          </a:p>
          <a:p>
            <a:pPr>
              <a:buNone/>
            </a:pPr>
            <a:r>
              <a:rPr lang="de-DE" sz="2300" dirty="0" smtClean="0"/>
              <a:t>			</a:t>
            </a:r>
            <a:r>
              <a:rPr lang="de-DE" sz="2300" dirty="0" err="1" smtClean="0"/>
              <a:t>Comedian</a:t>
            </a:r>
            <a:r>
              <a:rPr lang="de-DE" sz="2300" dirty="0" smtClean="0"/>
              <a:t> Klaus Bäuerle</a:t>
            </a:r>
          </a:p>
          <a:p>
            <a:pPr>
              <a:buNone/>
            </a:pPr>
            <a:r>
              <a:rPr lang="de-DE" sz="2300" dirty="0" smtClean="0"/>
              <a:t>	</a:t>
            </a:r>
            <a:r>
              <a:rPr lang="de-DE" sz="2300" dirty="0" smtClean="0"/>
              <a:t>		nur für Erwachsene: 16€</a:t>
            </a:r>
            <a:endParaRPr lang="de-DE" sz="2300" dirty="0" smtClean="0"/>
          </a:p>
          <a:p>
            <a:endParaRPr lang="de-DE" sz="2300" dirty="0"/>
          </a:p>
          <a:p>
            <a:r>
              <a:rPr lang="de-DE" sz="2300" dirty="0" smtClean="0"/>
              <a:t>Organisator: SEB der WLS</a:t>
            </a:r>
          </a:p>
          <a:p>
            <a:endParaRPr lang="de-DE" sz="23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Sonntag, 26.04.2015</a:t>
            </a:r>
            <a:endParaRPr lang="de-DE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5184576"/>
          </a:xfrm>
        </p:spPr>
        <p:txBody>
          <a:bodyPr>
            <a:normAutofit/>
          </a:bodyPr>
          <a:lstStyle/>
          <a:p>
            <a:r>
              <a:rPr lang="de-DE" sz="2400" dirty="0" smtClean="0"/>
              <a:t>Aufführung der </a:t>
            </a:r>
            <a:r>
              <a:rPr lang="de-DE" sz="2400" dirty="0" smtClean="0"/>
              <a:t>Kinder – Erwachsene 7€, Kinder 4€</a:t>
            </a:r>
            <a:endParaRPr lang="de-DE" sz="2400" dirty="0" smtClean="0"/>
          </a:p>
          <a:p>
            <a:pPr lvl="1">
              <a:buFont typeface="Wingdings" pitchFamily="2" charset="2"/>
              <a:buChar char="Ø"/>
            </a:pPr>
            <a:r>
              <a:rPr lang="de-DE" sz="2400" dirty="0" smtClean="0"/>
              <a:t> 10.oo Uhr bis 12.3o Uhr / Gruppe D</a:t>
            </a:r>
          </a:p>
          <a:p>
            <a:endParaRPr lang="de-DE" sz="2400" dirty="0" smtClean="0"/>
          </a:p>
          <a:p>
            <a:pPr lvl="1">
              <a:buNone/>
            </a:pPr>
            <a:endParaRPr lang="de-DE" sz="2400" dirty="0" smtClean="0"/>
          </a:p>
          <a:p>
            <a:endParaRPr lang="de-DE" sz="2400" dirty="0"/>
          </a:p>
          <a:p>
            <a:pPr>
              <a:buNone/>
            </a:pP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Gesucht :</a:t>
            </a:r>
            <a:endParaRPr lang="de-DE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536503"/>
          </a:xfrm>
        </p:spPr>
        <p:txBody>
          <a:bodyPr>
            <a:normAutofit/>
          </a:bodyPr>
          <a:lstStyle/>
          <a:p>
            <a:endParaRPr lang="de-DE" sz="2400" dirty="0" smtClean="0"/>
          </a:p>
          <a:p>
            <a:r>
              <a:rPr lang="de-DE" sz="2400" dirty="0" smtClean="0"/>
              <a:t>Videofilmer für das Erstellen eines Videos aller Veranstaltungen, welches dann verkauft werden kann</a:t>
            </a:r>
          </a:p>
          <a:p>
            <a:endParaRPr lang="de-DE" sz="2400" dirty="0" smtClean="0"/>
          </a:p>
          <a:p>
            <a:r>
              <a:rPr lang="de-DE" sz="2400" dirty="0" smtClean="0"/>
              <a:t>Sponsoren für die Druckkosten der Plakate, Eintrittskarten für die durch den SEB der WLS organisierten Veranstaltungen, Herstellungskosten für 3 Banner </a:t>
            </a:r>
            <a:endParaRPr lang="de-DE" sz="2400" dirty="0"/>
          </a:p>
          <a:p>
            <a:pPr>
              <a:buNone/>
            </a:pP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14</a:t>
            </a:fld>
            <a:endParaRPr lang="de-DE"/>
          </a:p>
        </p:txBody>
      </p:sp>
      <p:pic>
        <p:nvPicPr>
          <p:cNvPr id="29698" name="Picture 2" descr="http://www.circus-for-kids.de/content/images_con/23_16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69320"/>
            <a:ext cx="8941933" cy="59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127000"/>
          </a:effectLst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518864" y="692696"/>
            <a:ext cx="8229600" cy="2304256"/>
          </a:xfrm>
        </p:spPr>
        <p:txBody>
          <a:bodyPr>
            <a:noAutofit/>
          </a:bodyPr>
          <a:lstStyle/>
          <a:p>
            <a:r>
              <a:rPr lang="de-DE" sz="4000" dirty="0" smtClean="0"/>
              <a:t>Wir freuen uns auf </a:t>
            </a:r>
            <a:br>
              <a:rPr lang="de-DE" sz="4000" dirty="0" smtClean="0"/>
            </a:br>
            <a:r>
              <a:rPr lang="de-DE" sz="4000" dirty="0" smtClean="0"/>
              <a:t>die Projektwoche 2015 und wünschen uns zahlreiche helfende Hände!</a:t>
            </a:r>
            <a:br>
              <a:rPr lang="de-DE" sz="4000" dirty="0" smtClean="0"/>
            </a:br>
            <a:r>
              <a:rPr lang="de-DE" sz="4000" b="1" dirty="0" smtClean="0"/>
              <a:t/>
            </a:r>
            <a:br>
              <a:rPr lang="de-DE" sz="4000" b="1" dirty="0" smtClean="0"/>
            </a:br>
            <a:r>
              <a:rPr lang="de-DE" sz="4000" b="1" dirty="0" smtClean="0">
                <a:latin typeface="Lucida Handwriting" pitchFamily="66" charset="0"/>
              </a:rPr>
              <a:t>die Zirkus AG</a:t>
            </a:r>
            <a:endParaRPr lang="de-DE" sz="4000" b="1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2</a:t>
            </a:fld>
            <a:endParaRPr lang="de-DE"/>
          </a:p>
        </p:txBody>
      </p:sp>
      <p:pic>
        <p:nvPicPr>
          <p:cNvPr id="26628" name="Picture 4" descr="http://www.circus-for-kids.de/content/images_con/23_10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178" y="476673"/>
            <a:ext cx="8724459" cy="59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xmlns="" val="1926161447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3</a:t>
            </a:fld>
            <a:endParaRPr lang="de-DE"/>
          </a:p>
        </p:txBody>
      </p:sp>
      <p:pic>
        <p:nvPicPr>
          <p:cNvPr id="27650" name="Picture 2" descr="http://www.circus-for-kids.de/content/images_con/23_9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82546"/>
            <a:ext cx="8941933" cy="59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xmlns="" val="748205473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4</a:t>
            </a:fld>
            <a:endParaRPr lang="de-DE"/>
          </a:p>
        </p:txBody>
      </p:sp>
      <p:pic>
        <p:nvPicPr>
          <p:cNvPr id="28674" name="Picture 2" descr="http://www.circus-for-kids.de/content/images_con/23_44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04664"/>
            <a:ext cx="8922745" cy="59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xmlns="" val="288916081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Allgemeine Info </a:t>
            </a:r>
            <a:endParaRPr lang="de-DE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5112568"/>
          </a:xfrm>
        </p:spPr>
        <p:txBody>
          <a:bodyPr>
            <a:normAutofit/>
          </a:bodyPr>
          <a:lstStyle/>
          <a:p>
            <a:r>
              <a:rPr lang="de-DE" sz="2400" dirty="0" smtClean="0">
                <a:hlinkClick r:id="rId2"/>
              </a:rPr>
              <a:t>www.circus-for-kids.de</a:t>
            </a:r>
            <a:r>
              <a:rPr lang="de-DE" sz="2400" dirty="0" smtClean="0"/>
              <a:t> </a:t>
            </a:r>
          </a:p>
          <a:p>
            <a:r>
              <a:rPr lang="de-DE" sz="2400" dirty="0" smtClean="0">
                <a:hlinkClick r:id="rId3" action="ppaction://hlinkfile"/>
              </a:rPr>
              <a:t>rondel-circus-for-kids.pdf</a:t>
            </a:r>
            <a:endParaRPr lang="de-DE" sz="2400" dirty="0" smtClean="0"/>
          </a:p>
          <a:p>
            <a:endParaRPr lang="de-DE" sz="2400" dirty="0" smtClean="0"/>
          </a:p>
          <a:p>
            <a:r>
              <a:rPr lang="de-DE" sz="2400" dirty="0" smtClean="0"/>
              <a:t>AG-Beteiligte:</a:t>
            </a:r>
          </a:p>
          <a:p>
            <a:pPr>
              <a:buNone/>
            </a:pPr>
            <a:r>
              <a:rPr lang="de-DE" sz="2400" dirty="0" smtClean="0"/>
              <a:t>	Hr. Höhn; Fr. Hohmann; Fr. Lohse; Fr. Birkholz; </a:t>
            </a:r>
          </a:p>
          <a:p>
            <a:pPr>
              <a:buNone/>
            </a:pPr>
            <a:r>
              <a:rPr lang="de-DE" sz="2400" dirty="0" smtClean="0"/>
              <a:t>	Fr. Schultheis-Schauer; Hr. </a:t>
            </a:r>
            <a:r>
              <a:rPr lang="de-DE" sz="2400" dirty="0" err="1" smtClean="0"/>
              <a:t>Zscherneck</a:t>
            </a:r>
            <a:r>
              <a:rPr lang="de-DE" sz="2400" dirty="0" smtClean="0"/>
              <a:t>; </a:t>
            </a:r>
          </a:p>
          <a:p>
            <a:pPr>
              <a:buNone/>
            </a:pPr>
            <a:r>
              <a:rPr lang="de-DE" sz="2400" dirty="0" smtClean="0"/>
              <a:t>	Hr. Richter; Hr. Knigge; Hr. Lesch; Hr. Finger;</a:t>
            </a:r>
          </a:p>
          <a:p>
            <a:pPr>
              <a:buNone/>
            </a:pPr>
            <a:r>
              <a:rPr lang="de-DE" sz="2400" dirty="0" smtClean="0"/>
              <a:t>	Fr. Scherer</a:t>
            </a:r>
          </a:p>
          <a:p>
            <a:pPr>
              <a:buNone/>
            </a:pPr>
            <a:endParaRPr lang="de-DE" sz="2400" dirty="0" smtClean="0"/>
          </a:p>
          <a:p>
            <a:r>
              <a:rPr lang="de-DE" sz="2400" dirty="0" smtClean="0"/>
              <a:t>Email-Adresse für Fragen: </a:t>
            </a:r>
            <a:r>
              <a:rPr lang="de-DE" sz="2400" dirty="0" smtClean="0">
                <a:hlinkClick r:id="rId4"/>
              </a:rPr>
              <a:t>seb@wilhelmleuschnerschule.de</a:t>
            </a:r>
            <a:endParaRPr lang="de-DE" sz="2400" dirty="0" smtClean="0"/>
          </a:p>
          <a:p>
            <a:pPr>
              <a:buNone/>
            </a:pPr>
            <a:endParaRPr lang="de-DE" sz="2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Montag, 20.04.2015</a:t>
            </a:r>
            <a:endParaRPr lang="de-DE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256584"/>
          </a:xfrm>
        </p:spPr>
        <p:txBody>
          <a:bodyPr>
            <a:noAutofit/>
          </a:bodyPr>
          <a:lstStyle/>
          <a:p>
            <a:r>
              <a:rPr lang="de-DE" sz="2200" dirty="0" smtClean="0"/>
              <a:t>Vormittag:  7.5o Uhr -  13.1o Uhr</a:t>
            </a:r>
          </a:p>
          <a:p>
            <a:pPr>
              <a:buNone/>
            </a:pPr>
            <a:r>
              <a:rPr lang="de-DE" sz="2200" dirty="0" smtClean="0"/>
              <a:t>				8.15 Uhr – 9.15 Uhr Begrüßungsshow für 				die Kinder; hier werden alle 12 Aktivitäten 				gezeigt; </a:t>
            </a:r>
          </a:p>
          <a:p>
            <a:pPr>
              <a:buNone/>
            </a:pPr>
            <a:r>
              <a:rPr lang="de-DE" sz="2200" dirty="0" smtClean="0"/>
              <a:t>				danach beginnen die Proben in 5 Gruppen à 9o 				Schülern</a:t>
            </a:r>
          </a:p>
          <a:p>
            <a:pPr>
              <a:lnSpc>
                <a:spcPts val="2760"/>
              </a:lnSpc>
              <a:buNone/>
            </a:pPr>
            <a:endParaRPr lang="de-DE" sz="2200" dirty="0" smtClean="0"/>
          </a:p>
          <a:p>
            <a:pPr>
              <a:lnSpc>
                <a:spcPts val="2760"/>
              </a:lnSpc>
            </a:pPr>
            <a:r>
              <a:rPr lang="de-DE" sz="2200" dirty="0" smtClean="0"/>
              <a:t>Abend:		</a:t>
            </a:r>
            <a:r>
              <a:rPr lang="de-DE" sz="2200" dirty="0" smtClean="0"/>
              <a:t>Eröffnungsabend für geladene Gäste</a:t>
            </a:r>
          </a:p>
          <a:p>
            <a:pPr>
              <a:lnSpc>
                <a:spcPts val="2760"/>
              </a:lnSpc>
              <a:buNone/>
            </a:pPr>
            <a:r>
              <a:rPr lang="de-DE" sz="2200" dirty="0" smtClean="0"/>
              <a:t>	</a:t>
            </a:r>
            <a:r>
              <a:rPr lang="de-DE" sz="2200" dirty="0" smtClean="0"/>
              <a:t>			Beginn </a:t>
            </a:r>
            <a:r>
              <a:rPr lang="de-DE" sz="2200" dirty="0" smtClean="0"/>
              <a:t>19.3o Uhr</a:t>
            </a:r>
          </a:p>
          <a:p>
            <a:pPr>
              <a:buNone/>
            </a:pPr>
            <a:endParaRPr lang="de-DE" sz="2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Dienstag, 21.04.2015</a:t>
            </a:r>
            <a:endParaRPr lang="de-DE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908720"/>
            <a:ext cx="8640960" cy="5472608"/>
          </a:xfrm>
        </p:spPr>
        <p:txBody>
          <a:bodyPr>
            <a:noAutofit/>
          </a:bodyPr>
          <a:lstStyle/>
          <a:p>
            <a:r>
              <a:rPr lang="de-DE" sz="2200" dirty="0" smtClean="0"/>
              <a:t>Vormittag: 	Proben</a:t>
            </a:r>
          </a:p>
          <a:p>
            <a:pPr>
              <a:buNone/>
            </a:pPr>
            <a:r>
              <a:rPr lang="de-DE" sz="2200" dirty="0" smtClean="0"/>
              <a:t>				7.15 Uhr – 13.1o Uhr Gruppen A,B,C</a:t>
            </a:r>
          </a:p>
          <a:p>
            <a:pPr>
              <a:buNone/>
            </a:pPr>
            <a:r>
              <a:rPr lang="de-DE" sz="2200" dirty="0" smtClean="0"/>
              <a:t>				9.3o Uhr – 14.3o Uhr Gruppen D,E,F</a:t>
            </a:r>
          </a:p>
          <a:p>
            <a:pPr>
              <a:buNone/>
            </a:pPr>
            <a:endParaRPr lang="de-DE" sz="2200" dirty="0" smtClean="0"/>
          </a:p>
          <a:p>
            <a:r>
              <a:rPr lang="de-DE" sz="2200" dirty="0" smtClean="0"/>
              <a:t>Nachmittag: 	</a:t>
            </a:r>
            <a:r>
              <a:rPr lang="de-DE" sz="2200" dirty="0" smtClean="0"/>
              <a:t>	</a:t>
            </a:r>
            <a:r>
              <a:rPr lang="de-DE" sz="2200" dirty="0" smtClean="0"/>
              <a:t>14.3o</a:t>
            </a:r>
            <a:r>
              <a:rPr lang="de-DE" sz="2200" dirty="0" smtClean="0"/>
              <a:t> </a:t>
            </a:r>
            <a:r>
              <a:rPr lang="de-DE" sz="2200" dirty="0" smtClean="0"/>
              <a:t>Uhr </a:t>
            </a:r>
            <a:r>
              <a:rPr lang="de-DE" sz="2200" dirty="0" smtClean="0"/>
              <a:t>Kinderbuchlesung</a:t>
            </a:r>
          </a:p>
          <a:p>
            <a:pPr>
              <a:buNone/>
            </a:pPr>
            <a:r>
              <a:rPr lang="de-DE" sz="2200" dirty="0" smtClean="0"/>
              <a:t>	</a:t>
            </a:r>
            <a:r>
              <a:rPr lang="de-DE" sz="2200" dirty="0" smtClean="0"/>
              <a:t>			„Ritter Kuno Kettenstrumpf“</a:t>
            </a:r>
          </a:p>
          <a:p>
            <a:pPr>
              <a:buNone/>
            </a:pPr>
            <a:r>
              <a:rPr lang="de-DE" sz="2200" dirty="0" smtClean="0"/>
              <a:t>	</a:t>
            </a:r>
            <a:r>
              <a:rPr lang="de-DE" sz="2200" dirty="0" smtClean="0"/>
              <a:t>			Eintritt: 4€</a:t>
            </a:r>
            <a:endParaRPr lang="de-DE" sz="2200" dirty="0" smtClean="0"/>
          </a:p>
          <a:p>
            <a:endParaRPr lang="de-DE" sz="2200" dirty="0" smtClean="0"/>
          </a:p>
          <a:p>
            <a:r>
              <a:rPr lang="de-DE" sz="2200" dirty="0" smtClean="0"/>
              <a:t>Abend:		 20.oo Uhr Krimilesung</a:t>
            </a:r>
          </a:p>
          <a:p>
            <a:pPr>
              <a:buNone/>
            </a:pPr>
            <a:r>
              <a:rPr lang="de-DE" sz="2200" dirty="0" smtClean="0"/>
              <a:t>				„Die Henkerstochter &amp; der Teufel von Bamberg“</a:t>
            </a:r>
          </a:p>
          <a:p>
            <a:pPr>
              <a:buNone/>
            </a:pPr>
            <a:r>
              <a:rPr lang="de-DE" sz="2200" dirty="0" smtClean="0"/>
              <a:t>	</a:t>
            </a:r>
            <a:r>
              <a:rPr lang="de-DE" sz="2200" dirty="0" smtClean="0"/>
              <a:t>			Eintritt VVK 9€; AK 10€</a:t>
            </a:r>
            <a:endParaRPr lang="de-DE" sz="2200" dirty="0"/>
          </a:p>
          <a:p>
            <a:endParaRPr lang="de-DE" sz="2200" dirty="0" smtClean="0"/>
          </a:p>
          <a:p>
            <a:r>
              <a:rPr lang="de-DE" sz="2200" dirty="0" smtClean="0"/>
              <a:t>Autor </a:t>
            </a:r>
            <a:r>
              <a:rPr lang="de-DE" sz="2200" dirty="0" smtClean="0"/>
              <a:t>für beide Lesungen ist Oliver Pötzsch</a:t>
            </a:r>
          </a:p>
          <a:p>
            <a:r>
              <a:rPr lang="de-DE" sz="2200" dirty="0" smtClean="0"/>
              <a:t>Organisator</a:t>
            </a:r>
            <a:r>
              <a:rPr lang="de-DE" sz="2200" dirty="0" smtClean="0"/>
              <a:t>: 	Gemeinde Bücherei </a:t>
            </a:r>
            <a:endParaRPr lang="de-DE" sz="2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Mittwoch, 22.04.2015</a:t>
            </a:r>
            <a:endParaRPr lang="de-DE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1"/>
          </a:xfrm>
        </p:spPr>
        <p:txBody>
          <a:bodyPr>
            <a:normAutofit/>
          </a:bodyPr>
          <a:lstStyle/>
          <a:p>
            <a:r>
              <a:rPr lang="de-DE" sz="2400" dirty="0" smtClean="0"/>
              <a:t>Vormittag: 		Proben</a:t>
            </a:r>
          </a:p>
          <a:p>
            <a:pPr>
              <a:buNone/>
            </a:pPr>
            <a:r>
              <a:rPr lang="de-DE" sz="2400" dirty="0" smtClean="0"/>
              <a:t>				7.15 Uhr – 13.1o Uhr Gruppen A,B,C</a:t>
            </a:r>
          </a:p>
          <a:p>
            <a:pPr>
              <a:buNone/>
            </a:pPr>
            <a:r>
              <a:rPr lang="de-DE" sz="2400" dirty="0" smtClean="0"/>
              <a:t>				9.3o Uhr – 14.3o Uhr Gruppen D,E,F</a:t>
            </a:r>
          </a:p>
          <a:p>
            <a:endParaRPr lang="de-DE" sz="2400" dirty="0" smtClean="0"/>
          </a:p>
          <a:p>
            <a:endParaRPr lang="de-DE" sz="2400" dirty="0" smtClean="0"/>
          </a:p>
          <a:p>
            <a:r>
              <a:rPr lang="de-DE" sz="2400" dirty="0" smtClean="0"/>
              <a:t>Abend: 		19.30 </a:t>
            </a:r>
            <a:r>
              <a:rPr lang="de-DE" sz="2400" dirty="0" smtClean="0"/>
              <a:t>Uhr Improvisationstheater</a:t>
            </a: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				</a:t>
            </a:r>
            <a:r>
              <a:rPr lang="de-DE" sz="2400" dirty="0" smtClean="0"/>
              <a:t>„</a:t>
            </a:r>
            <a:r>
              <a:rPr lang="de-DE" sz="2400" dirty="0" smtClean="0"/>
              <a:t>Für Garderobe keine Haftung</a:t>
            </a:r>
            <a:r>
              <a:rPr lang="de-DE" sz="2400" dirty="0" smtClean="0"/>
              <a:t>“</a:t>
            </a:r>
          </a:p>
          <a:p>
            <a:pPr>
              <a:buNone/>
            </a:pPr>
            <a:r>
              <a:rPr lang="de-DE" sz="2400" dirty="0" smtClean="0"/>
              <a:t>	</a:t>
            </a:r>
            <a:r>
              <a:rPr lang="de-DE" sz="2400" dirty="0" smtClean="0"/>
              <a:t>			Eintritt: 10 €</a:t>
            </a:r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Organisator:	SEB der WLS</a:t>
            </a:r>
          </a:p>
          <a:p>
            <a:endParaRPr lang="de-DE" sz="2400" dirty="0" smtClean="0"/>
          </a:p>
          <a:p>
            <a:pPr algn="ctr">
              <a:buNone/>
            </a:pP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Donnerstag, 23.04.2015</a:t>
            </a:r>
            <a:endParaRPr lang="de-DE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de-DE" sz="2400" dirty="0" smtClean="0"/>
              <a:t>Vormittag: 		Proben für alle Klassen</a:t>
            </a:r>
          </a:p>
          <a:p>
            <a:pPr>
              <a:buNone/>
            </a:pPr>
            <a:r>
              <a:rPr lang="de-DE" sz="2400" dirty="0" smtClean="0"/>
              <a:t>				7.15 Uhr – 13.1o Uhr Gruppen A,B,C</a:t>
            </a:r>
          </a:p>
          <a:p>
            <a:pPr>
              <a:buNone/>
            </a:pPr>
            <a:r>
              <a:rPr lang="de-DE" sz="2400" dirty="0" smtClean="0"/>
              <a:t>				9.3o Uhr – 14.3o Uhr Gruppen D,E,F</a:t>
            </a:r>
          </a:p>
          <a:p>
            <a:endParaRPr lang="de-DE" sz="2400" dirty="0" smtClean="0"/>
          </a:p>
          <a:p>
            <a:r>
              <a:rPr lang="de-DE" sz="2400" dirty="0" smtClean="0"/>
              <a:t>Nachmittag: 	Proben DSL Theater AG</a:t>
            </a:r>
          </a:p>
          <a:p>
            <a:endParaRPr lang="de-DE" sz="2400" dirty="0" smtClean="0"/>
          </a:p>
          <a:p>
            <a:r>
              <a:rPr lang="de-DE" sz="2400" dirty="0" smtClean="0"/>
              <a:t>Abend:  		</a:t>
            </a:r>
            <a:r>
              <a:rPr lang="de-DE" sz="2400" dirty="0" smtClean="0"/>
              <a:t>19.3o Uhr „Zirkus im Zirkus“</a:t>
            </a:r>
          </a:p>
          <a:p>
            <a:pPr>
              <a:buNone/>
            </a:pPr>
            <a:r>
              <a:rPr lang="de-DE" sz="2400" dirty="0" smtClean="0"/>
              <a:t>	</a:t>
            </a:r>
            <a:r>
              <a:rPr lang="de-DE" sz="2400" dirty="0" smtClean="0"/>
              <a:t>			</a:t>
            </a:r>
            <a:r>
              <a:rPr lang="de-DE" sz="2400" dirty="0" smtClean="0"/>
              <a:t>Theater </a:t>
            </a:r>
            <a:r>
              <a:rPr lang="de-DE" sz="2400" dirty="0" smtClean="0"/>
              <a:t>der DSL &amp; </a:t>
            </a:r>
            <a:r>
              <a:rPr lang="de-DE" sz="2400" dirty="0" smtClean="0"/>
              <a:t>Bläserklasse</a:t>
            </a:r>
          </a:p>
          <a:p>
            <a:pPr>
              <a:buNone/>
            </a:pPr>
            <a:r>
              <a:rPr lang="de-DE" sz="2400" dirty="0" smtClean="0"/>
              <a:t>	</a:t>
            </a:r>
            <a:r>
              <a:rPr lang="de-DE" sz="2400" dirty="0" smtClean="0"/>
              <a:t>			Erwachsene: 5€, Kinder 3€</a:t>
            </a: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				</a:t>
            </a:r>
            <a:endParaRPr lang="de-DE" sz="2400" dirty="0"/>
          </a:p>
          <a:p>
            <a:r>
              <a:rPr lang="de-DE" sz="2400" dirty="0" smtClean="0"/>
              <a:t>Organisator: DSL – Theater AG; </a:t>
            </a:r>
          </a:p>
          <a:p>
            <a:pPr>
              <a:buNone/>
            </a:pPr>
            <a:r>
              <a:rPr lang="de-DE" sz="2400" dirty="0" smtClean="0"/>
              <a:t>			  </a:t>
            </a:r>
          </a:p>
          <a:p>
            <a:endParaRPr lang="de-DE" sz="2400" dirty="0" smtClean="0"/>
          </a:p>
          <a:p>
            <a:endParaRPr lang="de-DE" sz="2400" dirty="0" smtClean="0"/>
          </a:p>
          <a:p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Bildschirmpräsentation (4:3)</PresentationFormat>
  <Paragraphs>107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Larissa-Design</vt:lpstr>
      <vt:lpstr>Projektwoche 2015 19. – 26.04.2015</vt:lpstr>
      <vt:lpstr>Folie 2</vt:lpstr>
      <vt:lpstr>Folie 3</vt:lpstr>
      <vt:lpstr>Folie 4</vt:lpstr>
      <vt:lpstr>Allgemeine Info </vt:lpstr>
      <vt:lpstr>Montag, 20.04.2015</vt:lpstr>
      <vt:lpstr>Dienstag, 21.04.2015</vt:lpstr>
      <vt:lpstr>Mittwoch, 22.04.2015</vt:lpstr>
      <vt:lpstr>Donnerstag, 23.04.2015</vt:lpstr>
      <vt:lpstr>Freitag, 24.04.2015</vt:lpstr>
      <vt:lpstr>Samstag, 25.04.2015</vt:lpstr>
      <vt:lpstr>Sonntag, 26.04.2015</vt:lpstr>
      <vt:lpstr>Gesucht :</vt:lpstr>
      <vt:lpstr>Folie 14</vt:lpstr>
      <vt:lpstr>Wir freuen uns auf  die Projektwoche 2015 und wünschen uns zahlreiche helfende Hände!  die Zirkus AG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Projektwoche 2015 19. – 26.04.2014</dc:title>
  <dc:creator>Tanja Scherer</dc:creator>
  <cp:lastModifiedBy>Tanja Scherer</cp:lastModifiedBy>
  <cp:revision>72</cp:revision>
  <dcterms:created xsi:type="dcterms:W3CDTF">2014-10-05T20:33:00Z</dcterms:created>
  <dcterms:modified xsi:type="dcterms:W3CDTF">2015-03-25T09:09:54Z</dcterms:modified>
</cp:coreProperties>
</file>